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81" r:id="rId11"/>
    <p:sldId id="280" r:id="rId12"/>
    <p:sldId id="282" r:id="rId13"/>
    <p:sldId id="276" r:id="rId14"/>
    <p:sldId id="277" r:id="rId15"/>
    <p:sldId id="278" r:id="rId16"/>
    <p:sldId id="279" r:id="rId17"/>
    <p:sldId id="283" r:id="rId18"/>
    <p:sldId id="28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11/1/2022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Game Team 1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/>
              <a:t>201911454 </a:t>
            </a:r>
            <a:r>
              <a:rPr lang="ko-KR" altLang="en-US" sz="2000"/>
              <a:t>김범규</a:t>
            </a:r>
            <a:endParaRPr lang="en-US" altLang="ko-KR" sz="2000"/>
          </a:p>
          <a:p>
            <a:pPr algn="r"/>
            <a:r>
              <a:rPr lang="en-US" altLang="ko-KR" sz="2000"/>
              <a:t>202213205 </a:t>
            </a:r>
            <a:r>
              <a:rPr lang="ko-KR" altLang="en-US" sz="2000"/>
              <a:t>박성제</a:t>
            </a:r>
            <a:endParaRPr lang="en-US" altLang="ko-KR" sz="2000"/>
          </a:p>
          <a:p>
            <a:pPr algn="r"/>
            <a:r>
              <a:rPr lang="en-US" altLang="ko-KR" sz="2000"/>
              <a:t>202213356 </a:t>
            </a:r>
            <a:r>
              <a:rPr lang="ko-KR" altLang="en-US" sz="2000"/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313" y="2759499"/>
            <a:ext cx="585605" cy="52468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/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튜토리얼 대화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230931-D3B0-114A-92B4-F88799EF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2138722"/>
            <a:ext cx="8354775" cy="3553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147999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F30FF-0F78-12C5-0FB4-F1412301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690689"/>
            <a:ext cx="7769650" cy="3482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1BDCCA-92EB-9BF5-1B2A-86BBE8B4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3" y="1684600"/>
            <a:ext cx="8950670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오브젝트 풀링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CAD9B-3266-34B9-E1AE-F45A6F69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50" y="1871248"/>
            <a:ext cx="883090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2799C-8376-FCEE-8537-52A6FA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레벨업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15429-0DB1-A520-5658-48BC548C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9" y="2081719"/>
            <a:ext cx="6452845" cy="4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EF5EF-A31F-A05A-ECB9-0073A710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28A2A-3E47-BF59-7D0F-5E3558320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3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소개</a:t>
            </a:r>
            <a:endParaRPr lang="en-US" altLang="ko-KR"/>
          </a:p>
          <a:p>
            <a:r>
              <a:rPr lang="ko-KR" altLang="en-US"/>
              <a:t>순서도</a:t>
            </a:r>
            <a:endParaRPr lang="en-US" altLang="ko-KR"/>
          </a:p>
          <a:p>
            <a:r>
              <a:rPr lang="ko-KR" altLang="en-US"/>
              <a:t>구조도</a:t>
            </a:r>
            <a:endParaRPr lang="en-US" altLang="ko-KR"/>
          </a:p>
          <a:p>
            <a:r>
              <a:rPr lang="ko-KR" altLang="en-US"/>
              <a:t>개발 현황</a:t>
            </a:r>
            <a:endParaRPr lang="en-US" altLang="ko-KR"/>
          </a:p>
          <a:p>
            <a:r>
              <a:rPr lang="ko-KR" altLang="en-US"/>
              <a:t>개발 계획</a:t>
            </a:r>
            <a:endParaRPr lang="en-US" altLang="ko-KR"/>
          </a:p>
          <a:p>
            <a:r>
              <a:rPr lang="en-US" altLang="ko-KR"/>
              <a:t>Q&amp;A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r>
              <a:rPr lang="ko-KR" altLang="en-US" sz="2400"/>
              <a:t>장르</a:t>
            </a:r>
            <a:r>
              <a:rPr lang="en-US" altLang="ko-KR" sz="2400"/>
              <a:t>: </a:t>
            </a:r>
            <a:r>
              <a:rPr lang="ko-KR" altLang="en-US" sz="2400"/>
              <a:t>캐주얼</a:t>
            </a:r>
            <a:r>
              <a:rPr lang="en-US" altLang="ko-KR" sz="2400"/>
              <a:t>, </a:t>
            </a:r>
            <a:r>
              <a:rPr lang="ko-KR" altLang="en-US" sz="2400"/>
              <a:t>액션</a:t>
            </a:r>
            <a:r>
              <a:rPr lang="en-US" altLang="ko-KR" sz="2400"/>
              <a:t>, </a:t>
            </a:r>
            <a:r>
              <a:rPr lang="ko-KR" altLang="en-US" sz="2400" err="1"/>
              <a:t>핵앤슬래시</a:t>
            </a:r>
            <a:endParaRPr lang="en-US" altLang="ko-KR" sz="2400"/>
          </a:p>
          <a:p>
            <a:r>
              <a:rPr lang="ko-KR" altLang="en-US" sz="2400"/>
              <a:t>윈도우</a:t>
            </a:r>
            <a:r>
              <a:rPr lang="en-US" altLang="ko-KR" sz="2400"/>
              <a:t>/</a:t>
            </a:r>
            <a:r>
              <a:rPr lang="ko-KR" altLang="en-US" sz="2400"/>
              <a:t>안드로이드</a:t>
            </a:r>
            <a:r>
              <a:rPr lang="en-US" altLang="ko-KR" sz="2400"/>
              <a:t>/iOS</a:t>
            </a:r>
          </a:p>
          <a:p>
            <a:r>
              <a:rPr lang="en-US" altLang="ko-KR" sz="2400"/>
              <a:t>1</a:t>
            </a:r>
            <a:r>
              <a:rPr lang="ko-KR" altLang="en-US" sz="2400"/>
              <a:t>인</a:t>
            </a:r>
            <a:r>
              <a:rPr lang="en-US" altLang="ko-KR" sz="2400"/>
              <a:t>/2</a:t>
            </a:r>
            <a:r>
              <a:rPr lang="ko-KR" altLang="en-US" sz="2400"/>
              <a:t>인 플레이</a:t>
            </a:r>
            <a:endParaRPr lang="en-US" altLang="ko-KR" sz="2400"/>
          </a:p>
          <a:p>
            <a:r>
              <a:rPr lang="ko-KR" altLang="en-US" sz="2400" err="1"/>
              <a:t>탑다운</a:t>
            </a:r>
            <a:r>
              <a:rPr lang="ko-KR" altLang="en-US" sz="2400"/>
              <a:t> 시점에서 몰려오는 적을</a:t>
            </a:r>
            <a:br>
              <a:rPr lang="en-US" altLang="ko-KR" sz="2400"/>
            </a:br>
            <a:r>
              <a:rPr lang="ko-KR" altLang="en-US" sz="2400"/>
              <a:t>처치하며 성장하는 게임</a:t>
            </a:r>
            <a:endParaRPr lang="en-US" altLang="ko-KR" sz="2400"/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13682-9554-C7B1-E036-BE48B67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90688"/>
            <a:ext cx="9734216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/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2732079" cy="4351338"/>
          </a:xfrm>
        </p:spPr>
        <p:txBody>
          <a:bodyPr/>
          <a:lstStyle/>
          <a:p>
            <a:r>
              <a:rPr lang="ko-KR" altLang="en-US"/>
              <a:t>튜토리얼</a:t>
            </a:r>
            <a:endParaRPr lang="en-US" altLang="ko-KR"/>
          </a:p>
          <a:p>
            <a:r>
              <a:rPr lang="ko-KR" altLang="en-US"/>
              <a:t>매칭</a:t>
            </a:r>
            <a:r>
              <a:rPr lang="en-US" altLang="ko-KR"/>
              <a:t>, </a:t>
            </a:r>
            <a:r>
              <a:rPr lang="ko-KR" altLang="en-US"/>
              <a:t>인스턴스맵</a:t>
            </a:r>
            <a:endParaRPr lang="en-US" altLang="ko-KR"/>
          </a:p>
          <a:p>
            <a:r>
              <a:rPr lang="ko-KR" altLang="en-US"/>
              <a:t>스탯 </a:t>
            </a:r>
            <a:r>
              <a:rPr lang="en-US" altLang="ko-KR"/>
              <a:t>UI</a:t>
            </a:r>
          </a:p>
          <a:p>
            <a:r>
              <a:rPr lang="ko-KR" altLang="en-US"/>
              <a:t>레벨업</a:t>
            </a:r>
            <a:endParaRPr lang="en-US" altLang="ko-KR"/>
          </a:p>
          <a:p>
            <a:r>
              <a:rPr lang="ko-KR" altLang="en-US"/>
              <a:t>스킬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</a:p>
          <a:p>
            <a:r>
              <a:rPr lang="ko-KR" altLang="en-US"/>
              <a:t>몬스터 스폰</a:t>
            </a:r>
            <a:endParaRPr lang="en-US" altLang="ko-KR"/>
          </a:p>
          <a:p>
            <a:r>
              <a:rPr lang="ko-KR" altLang="en-US"/>
              <a:t>몬스터 </a:t>
            </a:r>
            <a:r>
              <a:rPr lang="en-US" altLang="ko-KR"/>
              <a:t>AI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864973" y="922637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5309140" y="922637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 필요함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5309140" y="1825625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스킬</a:t>
            </a:r>
            <a:endParaRPr lang="en-US" altLang="ko-KR"/>
          </a:p>
          <a:p>
            <a:r>
              <a:rPr lang="ko-KR" altLang="en-US"/>
              <a:t>레벨 디자인</a:t>
            </a:r>
            <a:endParaRPr lang="en-US" altLang="ko-KR"/>
          </a:p>
          <a:p>
            <a:r>
              <a:rPr lang="en-US" altLang="ko-KR"/>
              <a:t>DB</a:t>
            </a:r>
          </a:p>
          <a:p>
            <a:r>
              <a:rPr lang="ko-KR" altLang="en-US"/>
              <a:t>상점</a:t>
            </a:r>
            <a:endParaRPr lang="en-US" altLang="ko-KR"/>
          </a:p>
          <a:p>
            <a:r>
              <a:rPr lang="ko-KR" altLang="en-US"/>
              <a:t>랭킹</a:t>
            </a:r>
            <a:endParaRPr lang="en-US" altLang="ko-KR"/>
          </a:p>
          <a:p>
            <a:r>
              <a:rPr lang="ko-KR" altLang="en-US"/>
              <a:t>업적</a:t>
            </a:r>
            <a:endParaRPr lang="en-US" altLang="ko-KR"/>
          </a:p>
          <a:p>
            <a:r>
              <a:rPr lang="ko-KR" altLang="en-US"/>
              <a:t>보스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95</Words>
  <Application>Microsoft Office PowerPoint</Application>
  <PresentationFormat>와이드스크린</PresentationFormat>
  <Paragraphs>42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Microsoft GothicNeo</vt:lpstr>
      <vt:lpstr>Microsoft GothicNeo Light</vt:lpstr>
      <vt:lpstr>Arial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진행상황</vt:lpstr>
      <vt:lpstr>PowerPoint 프레젠테이션</vt:lpstr>
      <vt:lpstr>PowerPoint 프레젠테이션</vt:lpstr>
      <vt:lpstr>튜토리얼 대화 코드</vt:lpstr>
      <vt:lpstr>몬스터 스폰 코드</vt:lpstr>
      <vt:lpstr>오브젝트 풀링 코드</vt:lpstr>
      <vt:lpstr>레벨업 코드</vt:lpstr>
      <vt:lpstr>개발계획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25</cp:revision>
  <dcterms:created xsi:type="dcterms:W3CDTF">2022-09-11T23:11:31Z</dcterms:created>
  <dcterms:modified xsi:type="dcterms:W3CDTF">2022-11-01T15:04:00Z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